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71" r:id="rId3"/>
    <p:sldId id="264" r:id="rId4"/>
    <p:sldId id="272" r:id="rId5"/>
    <p:sldId id="273" r:id="rId6"/>
    <p:sldId id="274" r:id="rId7"/>
    <p:sldId id="275" r:id="rId8"/>
    <p:sldId id="276" r:id="rId9"/>
    <p:sldId id="277" r:id="rId10"/>
    <p:sldId id="278" r:id="rId11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9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85" autoAdjust="0"/>
  </p:normalViewPr>
  <p:slideViewPr>
    <p:cSldViewPr showGuides="1">
      <p:cViewPr>
        <p:scale>
          <a:sx n="40" d="100"/>
          <a:sy n="40" d="100"/>
        </p:scale>
        <p:origin x="-1386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06/07/2020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06/07/2020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06/07/2020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06/07/2020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06/07/2020</a:t>
            </a:fld>
            <a:endParaRPr lang="es-VE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06/07/2020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06/07/2020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06/07/2020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06/07/2020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06/07/2020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06/07/2020</a:t>
            </a:fld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57BFF8E-BDCA-4F3F-8F61-876401310BC5}" type="datetimeFigureOut">
              <a:rPr lang="es-VE" smtClean="0"/>
              <a:t>06/07/2020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Imag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0992"/>
            <a:ext cx="1540014" cy="113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-3060848" y="116632"/>
            <a:ext cx="936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Century" panose="02040604050505020304" pitchFamily="18" charset="0"/>
              </a:rPr>
              <a:t>Sala Cuna y Jardín Infantil</a:t>
            </a:r>
          </a:p>
          <a:p>
            <a:pPr algn="ctr"/>
            <a:r>
              <a:rPr lang="es-VE" b="1" dirty="0" smtClean="0">
                <a:latin typeface="Century" panose="02040604050505020304" pitchFamily="18" charset="0"/>
              </a:rPr>
              <a:t>“Pastorcitos de María”</a:t>
            </a:r>
          </a:p>
        </p:txBody>
      </p:sp>
      <p:pic>
        <p:nvPicPr>
          <p:cNvPr id="7" name="6 Imagen" descr="Imagen relacionada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52158"/>
            <a:ext cx="7056783" cy="481314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7 CuadroTexto"/>
          <p:cNvSpPr txBox="1"/>
          <p:nvPr/>
        </p:nvSpPr>
        <p:spPr>
          <a:xfrm>
            <a:off x="-108520" y="879103"/>
            <a:ext cx="936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 smtClean="0">
                <a:latin typeface="Century" panose="02040604050505020304" pitchFamily="18" charset="0"/>
              </a:rPr>
              <a:t>Sala Cuna</a:t>
            </a:r>
          </a:p>
        </p:txBody>
      </p:sp>
    </p:spTree>
    <p:extLst>
      <p:ext uri="{BB962C8B-B14F-4D97-AF65-F5344CB8AC3E}">
        <p14:creationId xmlns:p14="http://schemas.microsoft.com/office/powerpoint/2010/main" val="1871836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23528" y="332656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/>
              <a:t>*Busca imágenes de medios de comunicación y pégalas en el recuadro.</a:t>
            </a:r>
            <a:endParaRPr lang="es-CL" sz="2800" b="1" dirty="0"/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657678"/>
              </p:ext>
            </p:extLst>
          </p:nvPr>
        </p:nvGraphicFramePr>
        <p:xfrm>
          <a:off x="323528" y="1397000"/>
          <a:ext cx="8568952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370840">
                <a:tc>
                  <a:txBody>
                    <a:bodyPr/>
                    <a:lstStyle/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 smtClean="0"/>
                    </a:p>
                    <a:p>
                      <a:endParaRPr lang="es-CL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937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880127" y="260648"/>
            <a:ext cx="738375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6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Medios</a:t>
            </a:r>
          </a:p>
          <a:p>
            <a:pPr algn="ctr"/>
            <a:r>
              <a:rPr lang="es-ES" sz="6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de comunicación </a:t>
            </a:r>
            <a:endParaRPr lang="es-ES" sz="6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23528" y="2564904"/>
            <a:ext cx="882047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4400" dirty="0" smtClean="0"/>
              <a:t>Objetivo: Identificar y/o nombrar las </a:t>
            </a:r>
            <a:r>
              <a:rPr lang="es-CL" sz="4400" dirty="0"/>
              <a:t>diferentes formas y tipos de </a:t>
            </a:r>
            <a:r>
              <a:rPr lang="es-CL" sz="4400" dirty="0" smtClean="0"/>
              <a:t>comunicación, a través de imágenes, cuentos y objetos.</a:t>
            </a:r>
            <a:endParaRPr lang="es-CL" sz="4400" dirty="0"/>
          </a:p>
        </p:txBody>
      </p:sp>
    </p:spTree>
    <p:extLst>
      <p:ext uri="{BB962C8B-B14F-4D97-AF65-F5344CB8AC3E}">
        <p14:creationId xmlns:p14="http://schemas.microsoft.com/office/powerpoint/2010/main" val="977751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976827" y="109421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b="1" u="sng" dirty="0" smtClean="0"/>
              <a:t>Medios de comunicación </a:t>
            </a:r>
            <a:endParaRPr lang="es-CL" sz="3200" b="1" u="sn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4196"/>
            <a:ext cx="7342836" cy="4890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-1" y="5583012"/>
            <a:ext cx="94685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800" dirty="0" smtClean="0"/>
              <a:t>Reconocer, identificar y nombrar los medios de comunicación, a través de imágenes y/u objetos</a:t>
            </a:r>
            <a:endParaRPr lang="es-CL" sz="2800" dirty="0"/>
          </a:p>
        </p:txBody>
      </p:sp>
    </p:spTree>
    <p:extLst>
      <p:ext uri="{BB962C8B-B14F-4D97-AF65-F5344CB8AC3E}">
        <p14:creationId xmlns:p14="http://schemas.microsoft.com/office/powerpoint/2010/main" val="688894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52"/>
          <a:stretch/>
        </p:blipFill>
        <p:spPr bwMode="auto">
          <a:xfrm>
            <a:off x="971600" y="1812063"/>
            <a:ext cx="6984776" cy="439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411760" y="476672"/>
            <a:ext cx="3749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Televisión </a:t>
            </a:r>
            <a:endParaRPr lang="es-E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2615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082614" y="476672"/>
            <a:ext cx="2408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u="sng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Diario</a:t>
            </a:r>
            <a:r>
              <a:rPr lang="es-E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endParaRPr lang="es-E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2816"/>
            <a:ext cx="6473779" cy="4599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440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144664" y="260648"/>
            <a:ext cx="23823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u="sng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Radio</a:t>
            </a:r>
            <a:r>
              <a:rPr lang="es-E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endParaRPr lang="es-E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0" b="14561"/>
          <a:stretch/>
        </p:blipFill>
        <p:spPr bwMode="auto">
          <a:xfrm>
            <a:off x="899592" y="1408404"/>
            <a:ext cx="7268309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159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061776" y="82605"/>
            <a:ext cx="2449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u="sng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Cartas</a:t>
            </a:r>
            <a:endParaRPr lang="es-E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486740"/>
            <a:ext cx="7778497" cy="5010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462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06115" y="476672"/>
            <a:ext cx="63610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u="sng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Telefono</a:t>
            </a:r>
            <a:r>
              <a:rPr lang="es-ES" sz="5400" b="1" u="sng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, celular</a:t>
            </a:r>
            <a:r>
              <a:rPr lang="es-E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endParaRPr lang="es-E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772816"/>
            <a:ext cx="5235135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6" t="8198" r="27383" b="11656"/>
          <a:stretch/>
        </p:blipFill>
        <p:spPr bwMode="auto">
          <a:xfrm>
            <a:off x="6374794" y="2204864"/>
            <a:ext cx="2184715" cy="417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3893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9" r="10590"/>
          <a:stretch/>
        </p:blipFill>
        <p:spPr bwMode="auto">
          <a:xfrm>
            <a:off x="611560" y="1207844"/>
            <a:ext cx="8157974" cy="525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90092" y="300081"/>
            <a:ext cx="7206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 smtClean="0"/>
              <a:t>* Rellena con papel picado el televisor</a:t>
            </a:r>
            <a:endParaRPr lang="es-CL" sz="2800" b="1" dirty="0"/>
          </a:p>
        </p:txBody>
      </p:sp>
    </p:spTree>
    <p:extLst>
      <p:ext uri="{BB962C8B-B14F-4D97-AF65-F5344CB8AC3E}">
        <p14:creationId xmlns:p14="http://schemas.microsoft.com/office/powerpoint/2010/main" val="6728884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ticari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ticario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oticari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311</TotalTime>
  <Words>84</Words>
  <Application>Microsoft Office PowerPoint</Application>
  <PresentationFormat>Presentación en pantalla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Boticario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Administrador</dc:creator>
  <cp:lastModifiedBy>Fernando Rulie</cp:lastModifiedBy>
  <cp:revision>48</cp:revision>
  <dcterms:created xsi:type="dcterms:W3CDTF">2020-03-19T23:01:49Z</dcterms:created>
  <dcterms:modified xsi:type="dcterms:W3CDTF">2020-07-06T16:57:55Z</dcterms:modified>
</cp:coreProperties>
</file>