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1" r:id="rId2"/>
    <p:sldId id="264" r:id="rId3"/>
    <p:sldId id="263" r:id="rId4"/>
    <p:sldId id="260" r:id="rId5"/>
    <p:sldId id="265" r:id="rId6"/>
    <p:sldId id="256" r:id="rId7"/>
    <p:sldId id="267" r:id="rId8"/>
    <p:sldId id="257" r:id="rId9"/>
    <p:sldId id="268" r:id="rId10"/>
    <p:sldId id="258" r:id="rId11"/>
  </p:sldIdLst>
  <p:sldSz cx="9144000" cy="6858000" type="screen4x3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9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85" autoAdjust="0"/>
  </p:normalViewPr>
  <p:slideViewPr>
    <p:cSldViewPr showGuides="1">
      <p:cViewPr>
        <p:scale>
          <a:sx n="80" d="100"/>
          <a:sy n="80" d="100"/>
        </p:scale>
        <p:origin x="-21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22/06/2020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312132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22/06/2020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95509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22/06/2020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578268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22/06/2020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156508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22/06/2020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57856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22/06/2020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37000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22/06/2020</a:t>
            </a:fld>
            <a:endParaRPr lang="es-V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965992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22/06/2020</a:t>
            </a:fld>
            <a:endParaRPr lang="es-V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282641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22/06/2020</a:t>
            </a:fld>
            <a:endParaRPr lang="es-V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350433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22/06/2020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531072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V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BFF8E-BDCA-4F3F-8F61-876401310BC5}" type="datetimeFigureOut">
              <a:rPr lang="es-VE" smtClean="0"/>
              <a:t>22/06/2020</a:t>
            </a:fld>
            <a:endParaRPr lang="es-V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26455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V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BFF8E-BDCA-4F3F-8F61-876401310BC5}" type="datetimeFigureOut">
              <a:rPr lang="es-VE" smtClean="0"/>
              <a:t>22/06/2020</a:t>
            </a:fld>
            <a:endParaRPr lang="es-V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9DC62-94F4-4C0F-8E0D-86830D9DB46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70478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Resultado de imagen de fondo de cielo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17"/>
          <a:stretch/>
        </p:blipFill>
        <p:spPr bwMode="auto">
          <a:xfrm>
            <a:off x="-26898" y="0"/>
            <a:ext cx="91276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" name="Imagen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0992"/>
            <a:ext cx="1540014" cy="113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-3060848" y="116632"/>
            <a:ext cx="9361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 smtClean="0">
                <a:latin typeface="Century" panose="02040604050505020304" pitchFamily="18" charset="0"/>
              </a:rPr>
              <a:t>Sala Cuna y Jardín Infantil</a:t>
            </a:r>
          </a:p>
          <a:p>
            <a:pPr algn="ctr"/>
            <a:r>
              <a:rPr lang="es-VE" b="1" dirty="0" smtClean="0">
                <a:latin typeface="Century" panose="02040604050505020304" pitchFamily="18" charset="0"/>
              </a:rPr>
              <a:t>“Pastorcitos de María”</a:t>
            </a:r>
          </a:p>
        </p:txBody>
      </p:sp>
      <p:pic>
        <p:nvPicPr>
          <p:cNvPr id="7" name="6 Imagen" descr="Imagen relacionada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52158"/>
            <a:ext cx="7056783" cy="481314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7 CuadroTexto"/>
          <p:cNvSpPr txBox="1"/>
          <p:nvPr/>
        </p:nvSpPr>
        <p:spPr>
          <a:xfrm>
            <a:off x="-108520" y="879103"/>
            <a:ext cx="9361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 smtClean="0">
                <a:latin typeface="Century" panose="02040604050505020304" pitchFamily="18" charset="0"/>
              </a:rPr>
              <a:t>Sala Cuna</a:t>
            </a:r>
          </a:p>
        </p:txBody>
      </p:sp>
    </p:spTree>
    <p:extLst>
      <p:ext uri="{BB962C8B-B14F-4D97-AF65-F5344CB8AC3E}">
        <p14:creationId xmlns:p14="http://schemas.microsoft.com/office/powerpoint/2010/main" val="18718361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95536" y="6021288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5" name="4 CuadroTexto"/>
          <p:cNvSpPr txBox="1"/>
          <p:nvPr/>
        </p:nvSpPr>
        <p:spPr>
          <a:xfrm>
            <a:off x="-3636912" y="45785"/>
            <a:ext cx="93610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100" dirty="0" smtClean="0">
                <a:latin typeface="Century" panose="02040604050505020304" pitchFamily="18" charset="0"/>
              </a:rPr>
              <a:t>Sala Cuna y Jardín Infantil</a:t>
            </a:r>
          </a:p>
          <a:p>
            <a:pPr algn="ctr"/>
            <a:r>
              <a:rPr lang="es-VE" sz="1100" dirty="0" smtClean="0">
                <a:latin typeface="Century" panose="02040604050505020304" pitchFamily="18" charset="0"/>
              </a:rPr>
              <a:t>“Pastorcitos de María”</a:t>
            </a:r>
          </a:p>
        </p:txBody>
      </p:sp>
      <p:pic>
        <p:nvPicPr>
          <p:cNvPr id="6" name="Imagen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183" y="53279"/>
            <a:ext cx="726476" cy="53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-1548680" y="600943"/>
            <a:ext cx="9361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400" b="1" dirty="0">
                <a:latin typeface="Century" panose="02040604050505020304" pitchFamily="18" charset="0"/>
              </a:rPr>
              <a:t>4</a:t>
            </a:r>
            <a:r>
              <a:rPr lang="es-VE" sz="1400" b="1" dirty="0" smtClean="0">
                <a:latin typeface="Century" panose="02040604050505020304" pitchFamily="18" charset="0"/>
              </a:rPr>
              <a:t>) Pinta con creyón de cera o pinturas </a:t>
            </a:r>
            <a:r>
              <a:rPr lang="es-VE" sz="1400" b="1" dirty="0" smtClean="0">
                <a:latin typeface="Century" panose="02040604050505020304" pitchFamily="18" charset="0"/>
              </a:rPr>
              <a:t>el paragua</a:t>
            </a:r>
            <a:endParaRPr lang="es-VE" sz="1400" b="1" dirty="0" smtClean="0">
              <a:latin typeface="Century" panose="020406040505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21" b="23641"/>
          <a:stretch/>
        </p:blipFill>
        <p:spPr bwMode="auto">
          <a:xfrm>
            <a:off x="827584" y="1387365"/>
            <a:ext cx="7546599" cy="5091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8888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896026" y="836712"/>
            <a:ext cx="735194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Bienvenido </a:t>
            </a:r>
            <a:r>
              <a:rPr lang="es-ES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Invierno</a:t>
            </a:r>
            <a:endParaRPr lang="es-ES" sz="6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251520" y="5365933"/>
            <a:ext cx="88924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2400" b="1" dirty="0">
                <a:solidFill>
                  <a:srgbClr val="FF0909"/>
                </a:solidFill>
                <a:latin typeface="Century" panose="02040604050505020304" pitchFamily="18" charset="0"/>
              </a:rPr>
              <a:t>Como ya sabemos el </a:t>
            </a:r>
            <a:r>
              <a:rPr lang="es-CL" sz="2400" b="1" dirty="0" smtClean="0">
                <a:solidFill>
                  <a:srgbClr val="FF0909"/>
                </a:solidFill>
                <a:latin typeface="Century" panose="02040604050505020304" pitchFamily="18" charset="0"/>
              </a:rPr>
              <a:t>invierno</a:t>
            </a:r>
            <a:r>
              <a:rPr lang="es-CL" sz="2400" b="1" dirty="0" smtClean="0">
                <a:solidFill>
                  <a:srgbClr val="FF0909"/>
                </a:solidFill>
                <a:latin typeface="Century" panose="02040604050505020304" pitchFamily="18" charset="0"/>
              </a:rPr>
              <a:t> comenzó </a:t>
            </a:r>
            <a:r>
              <a:rPr lang="es-CL" sz="2400" b="1" dirty="0">
                <a:solidFill>
                  <a:srgbClr val="FF0909"/>
                </a:solidFill>
                <a:latin typeface="Century" panose="02040604050505020304" pitchFamily="18" charset="0"/>
              </a:rPr>
              <a:t>el día 20 de </a:t>
            </a:r>
            <a:r>
              <a:rPr lang="es-CL" sz="2400" b="1" dirty="0" smtClean="0">
                <a:solidFill>
                  <a:srgbClr val="FF0909"/>
                </a:solidFill>
                <a:latin typeface="Century" panose="02040604050505020304" pitchFamily="18" charset="0"/>
              </a:rPr>
              <a:t>Junio</a:t>
            </a:r>
            <a:r>
              <a:rPr lang="es-CL" sz="2400" b="1" dirty="0" smtClean="0">
                <a:solidFill>
                  <a:srgbClr val="FF0909"/>
                </a:solidFill>
                <a:latin typeface="Century" panose="02040604050505020304" pitchFamily="18" charset="0"/>
              </a:rPr>
              <a:t> </a:t>
            </a:r>
            <a:r>
              <a:rPr lang="es-CL" sz="2400" b="1" dirty="0">
                <a:solidFill>
                  <a:srgbClr val="FF0909"/>
                </a:solidFill>
                <a:latin typeface="Century" panose="02040604050505020304" pitchFamily="18" charset="0"/>
              </a:rPr>
              <a:t>y queremos que nuestros niños y niñas recuerden los cambios de estación, para esto propondremos las siguientes </a:t>
            </a:r>
            <a:r>
              <a:rPr lang="es-CL" sz="2400" b="1" dirty="0" smtClean="0">
                <a:solidFill>
                  <a:srgbClr val="FF0909"/>
                </a:solidFill>
                <a:latin typeface="Century" panose="02040604050505020304" pitchFamily="18" charset="0"/>
              </a:rPr>
              <a:t>actividades.</a:t>
            </a:r>
            <a:endParaRPr lang="es-VE" sz="2400" b="1" dirty="0">
              <a:solidFill>
                <a:srgbClr val="FF0909"/>
              </a:solidFill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894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uadroTexto"/>
          <p:cNvSpPr txBox="1"/>
          <p:nvPr/>
        </p:nvSpPr>
        <p:spPr>
          <a:xfrm>
            <a:off x="-3636912" y="45785"/>
            <a:ext cx="93610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100" dirty="0" smtClean="0">
                <a:latin typeface="Century" panose="02040604050505020304" pitchFamily="18" charset="0"/>
              </a:rPr>
              <a:t>Sala Cuna y Jardín Infantil</a:t>
            </a:r>
          </a:p>
          <a:p>
            <a:pPr algn="ctr"/>
            <a:r>
              <a:rPr lang="es-VE" sz="1100" dirty="0" smtClean="0">
                <a:latin typeface="Century" panose="02040604050505020304" pitchFamily="18" charset="0"/>
              </a:rPr>
              <a:t>“Pastorcitos de María”</a:t>
            </a:r>
          </a:p>
        </p:txBody>
      </p:sp>
      <p:pic>
        <p:nvPicPr>
          <p:cNvPr id="10" name="Imagen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183" y="53279"/>
            <a:ext cx="726476" cy="53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96" y="5729"/>
            <a:ext cx="9170296" cy="6852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3810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-3636912" y="45785"/>
            <a:ext cx="93610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100" dirty="0" smtClean="0">
                <a:latin typeface="Century" panose="02040604050505020304" pitchFamily="18" charset="0"/>
              </a:rPr>
              <a:t>Sala Cuna y Jardín Infantil</a:t>
            </a:r>
          </a:p>
          <a:p>
            <a:pPr algn="ctr"/>
            <a:r>
              <a:rPr lang="es-VE" sz="1100" dirty="0" smtClean="0">
                <a:latin typeface="Century" panose="02040604050505020304" pitchFamily="18" charset="0"/>
              </a:rPr>
              <a:t>“Pastorcitos de María”</a:t>
            </a:r>
          </a:p>
        </p:txBody>
      </p:sp>
      <p:pic>
        <p:nvPicPr>
          <p:cNvPr id="6" name="Imagen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183" y="53279"/>
            <a:ext cx="726476" cy="53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1915" y="836713"/>
            <a:ext cx="5514461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7 CuadroTexto"/>
          <p:cNvSpPr txBox="1"/>
          <p:nvPr/>
        </p:nvSpPr>
        <p:spPr>
          <a:xfrm>
            <a:off x="-252536" y="5951021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b="1" dirty="0" smtClean="0">
                <a:latin typeface="Century" panose="02040604050505020304" pitchFamily="18" charset="0"/>
              </a:rPr>
              <a:t>NARANJA</a:t>
            </a:r>
            <a:endParaRPr lang="es-VE" sz="3600" b="1" dirty="0" smtClean="0">
              <a:latin typeface="Century" panose="02040604050505020304" pitchFamily="18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-1692696" y="431713"/>
            <a:ext cx="9361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400" b="1" dirty="0" smtClean="0">
                <a:latin typeface="Century" panose="02040604050505020304" pitchFamily="18" charset="0"/>
              </a:rPr>
              <a:t>1) Pega Cuadros de papel </a:t>
            </a:r>
            <a:r>
              <a:rPr lang="es-VE" sz="1400" b="1" dirty="0" smtClean="0">
                <a:latin typeface="Century" panose="02040604050505020304" pitchFamily="18" charset="0"/>
              </a:rPr>
              <a:t>anaranjado </a:t>
            </a:r>
            <a:r>
              <a:rPr lang="es-VE" sz="1400" b="1" dirty="0" smtClean="0">
                <a:latin typeface="Century" panose="02040604050505020304" pitchFamily="18" charset="0"/>
              </a:rPr>
              <a:t>en la </a:t>
            </a:r>
            <a:r>
              <a:rPr lang="es-VE" sz="1400" b="1" dirty="0" smtClean="0">
                <a:latin typeface="Century" panose="02040604050505020304" pitchFamily="18" charset="0"/>
              </a:rPr>
              <a:t>fruta </a:t>
            </a:r>
            <a:r>
              <a:rPr lang="es-VE" sz="1400" b="1" dirty="0" smtClean="0">
                <a:latin typeface="Century" panose="02040604050505020304" pitchFamily="18" charset="0"/>
              </a:rPr>
              <a:t>con </a:t>
            </a:r>
            <a:r>
              <a:rPr lang="es-VE" sz="1400" b="1" dirty="0" smtClean="0">
                <a:latin typeface="Century" panose="02040604050505020304" pitchFamily="18" charset="0"/>
              </a:rPr>
              <a:t>apoyo de un adulto </a:t>
            </a:r>
          </a:p>
        </p:txBody>
      </p:sp>
    </p:spTree>
    <p:extLst>
      <p:ext uri="{BB962C8B-B14F-4D97-AF65-F5344CB8AC3E}">
        <p14:creationId xmlns:p14="http://schemas.microsoft.com/office/powerpoint/2010/main" val="2142569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-108520" y="520224"/>
            <a:ext cx="93610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600" b="1" dirty="0" smtClean="0">
                <a:latin typeface="Century" panose="02040604050505020304" pitchFamily="18" charset="0"/>
              </a:rPr>
              <a:t>Lluvia de invierno</a:t>
            </a:r>
            <a:endParaRPr lang="es-VE" sz="2600" b="1" dirty="0" smtClean="0">
              <a:latin typeface="Century" panose="02040604050505020304" pitchFamily="18" charset="0"/>
            </a:endParaRPr>
          </a:p>
          <a:p>
            <a:pPr algn="ctr"/>
            <a:r>
              <a:rPr lang="es-VE" sz="2600" b="1" dirty="0" smtClean="0">
                <a:latin typeface="Century" panose="02040604050505020304" pitchFamily="18" charset="0"/>
              </a:rPr>
              <a:t>Las </a:t>
            </a:r>
            <a:r>
              <a:rPr lang="es-VE" sz="2600" b="1" dirty="0" smtClean="0">
                <a:latin typeface="Century" panose="02040604050505020304" pitchFamily="18" charset="0"/>
              </a:rPr>
              <a:t>Gotas </a:t>
            </a:r>
            <a:r>
              <a:rPr lang="es-VE" sz="2600" b="1" dirty="0" smtClean="0">
                <a:latin typeface="Century" panose="02040604050505020304" pitchFamily="18" charset="0"/>
              </a:rPr>
              <a:t>están </a:t>
            </a:r>
            <a:r>
              <a:rPr lang="es-VE" sz="2600" b="1" dirty="0" smtClean="0">
                <a:latin typeface="Century" panose="02040604050505020304" pitchFamily="18" charset="0"/>
              </a:rPr>
              <a:t>Pintadas con las Puntas de los dedos  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-3636912" y="45785"/>
            <a:ext cx="93610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100" dirty="0" smtClean="0">
                <a:latin typeface="Century" panose="02040604050505020304" pitchFamily="18" charset="0"/>
              </a:rPr>
              <a:t>Sala Cuna y Jardín Infantil</a:t>
            </a:r>
          </a:p>
          <a:p>
            <a:pPr algn="ctr"/>
            <a:r>
              <a:rPr lang="es-VE" sz="1100" dirty="0" smtClean="0">
                <a:latin typeface="Century" panose="02040604050505020304" pitchFamily="18" charset="0"/>
              </a:rPr>
              <a:t>“Pastorcitos de María”</a:t>
            </a:r>
          </a:p>
        </p:txBody>
      </p:sp>
      <p:pic>
        <p:nvPicPr>
          <p:cNvPr id="6" name="Imagen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183" y="53279"/>
            <a:ext cx="726476" cy="53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41" b="10055"/>
          <a:stretch/>
        </p:blipFill>
        <p:spPr bwMode="auto">
          <a:xfrm>
            <a:off x="1043608" y="2204864"/>
            <a:ext cx="6870395" cy="3783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4272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07504" y="5951021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b="1" dirty="0" smtClean="0">
                <a:latin typeface="Century" panose="02040604050505020304" pitchFamily="18" charset="0"/>
              </a:rPr>
              <a:t>Árbol de Otoño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-3636912" y="45785"/>
            <a:ext cx="93610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100" dirty="0" smtClean="0">
                <a:latin typeface="Century" panose="02040604050505020304" pitchFamily="18" charset="0"/>
              </a:rPr>
              <a:t>Sala Cuna y Jardín Infantil</a:t>
            </a:r>
          </a:p>
          <a:p>
            <a:pPr algn="ctr"/>
            <a:r>
              <a:rPr lang="es-VE" sz="1100" dirty="0" smtClean="0">
                <a:latin typeface="Century" panose="02040604050505020304" pitchFamily="18" charset="0"/>
              </a:rPr>
              <a:t>“Pastorcitos de María”</a:t>
            </a:r>
          </a:p>
        </p:txBody>
      </p:sp>
      <p:pic>
        <p:nvPicPr>
          <p:cNvPr id="5" name="Imagen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183" y="53279"/>
            <a:ext cx="726476" cy="53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-1332656" y="589055"/>
            <a:ext cx="9361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400" b="1" dirty="0">
                <a:latin typeface="Century" panose="02040604050505020304" pitchFamily="18" charset="0"/>
              </a:rPr>
              <a:t>2</a:t>
            </a:r>
            <a:r>
              <a:rPr lang="es-VE" sz="1400" b="1" dirty="0" smtClean="0">
                <a:latin typeface="Century" panose="02040604050505020304" pitchFamily="18" charset="0"/>
              </a:rPr>
              <a:t>) </a:t>
            </a:r>
            <a:r>
              <a:rPr lang="es-VE" sz="1400" b="1" dirty="0" smtClean="0">
                <a:latin typeface="Century" panose="02040604050505020304" pitchFamily="18" charset="0"/>
              </a:rPr>
              <a:t>Con la ayuda de un adulto utiliza tus dedos para pintar las gotas de lluvia</a:t>
            </a:r>
            <a:r>
              <a:rPr lang="es-VE" sz="1400" b="1" dirty="0" smtClean="0">
                <a:latin typeface="Century" panose="02040604050505020304" pitchFamily="18" charset="0"/>
              </a:rPr>
              <a:t> </a:t>
            </a:r>
            <a:endParaRPr lang="es-VE" sz="1400" b="1" dirty="0" smtClean="0">
              <a:latin typeface="Century" panose="02040604050505020304" pitchFamily="18" charset="0"/>
            </a:endParaRPr>
          </a:p>
        </p:txBody>
      </p:sp>
      <p:pic>
        <p:nvPicPr>
          <p:cNvPr id="4098" name="Picture 2" descr="Image result for dibujos de nubes para imprimir | Dibujos de nubes, Dibujos para  colorear, Dibujos para colorear primaver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980728"/>
            <a:ext cx="8053853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1197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-108520" y="704309"/>
            <a:ext cx="93610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600" b="1" dirty="0" smtClean="0">
                <a:latin typeface="Century" panose="02040604050505020304" pitchFamily="18" charset="0"/>
              </a:rPr>
              <a:t>Móvil de invierno </a:t>
            </a:r>
            <a:endParaRPr lang="es-VE" sz="2600" b="1" dirty="0" smtClean="0">
              <a:latin typeface="Century" panose="02040604050505020304" pitchFamily="18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-3636912" y="45785"/>
            <a:ext cx="93610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100" dirty="0" smtClean="0">
                <a:latin typeface="Century" panose="02040604050505020304" pitchFamily="18" charset="0"/>
              </a:rPr>
              <a:t>Sala Cuna y Jardín Infantil</a:t>
            </a:r>
          </a:p>
          <a:p>
            <a:pPr algn="ctr"/>
            <a:r>
              <a:rPr lang="es-VE" sz="1100" dirty="0" smtClean="0">
                <a:latin typeface="Century" panose="02040604050505020304" pitchFamily="18" charset="0"/>
              </a:rPr>
              <a:t>“Pastorcitos de María”</a:t>
            </a:r>
          </a:p>
        </p:txBody>
      </p:sp>
      <p:pic>
        <p:nvPicPr>
          <p:cNvPr id="5" name="Imagen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183" y="53279"/>
            <a:ext cx="726476" cy="53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88" y="1653838"/>
            <a:ext cx="7981845" cy="5013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1776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-3636912" y="45785"/>
            <a:ext cx="93610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100" dirty="0" smtClean="0">
                <a:latin typeface="Century" panose="02040604050505020304" pitchFamily="18" charset="0"/>
              </a:rPr>
              <a:t>Sala Cuna y Jardín Infantil</a:t>
            </a:r>
          </a:p>
          <a:p>
            <a:pPr algn="ctr"/>
            <a:r>
              <a:rPr lang="es-VE" sz="1100" dirty="0" smtClean="0">
                <a:latin typeface="Century" panose="02040604050505020304" pitchFamily="18" charset="0"/>
              </a:rPr>
              <a:t>“Pastorcitos de María”</a:t>
            </a:r>
          </a:p>
        </p:txBody>
      </p:sp>
      <p:pic>
        <p:nvPicPr>
          <p:cNvPr id="5" name="Imagen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183" y="53279"/>
            <a:ext cx="726476" cy="53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251520" y="591881"/>
            <a:ext cx="5106333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5400" b="1" dirty="0">
                <a:latin typeface="Century" panose="02040604050505020304" pitchFamily="18" charset="0"/>
              </a:rPr>
              <a:t>3</a:t>
            </a:r>
            <a:r>
              <a:rPr lang="es-VE" sz="4800" b="1" dirty="0" smtClean="0">
                <a:latin typeface="Century" panose="02040604050505020304" pitchFamily="18" charset="0"/>
              </a:rPr>
              <a:t>) </a:t>
            </a:r>
            <a:r>
              <a:rPr lang="es-VE" sz="4800" b="1" dirty="0" smtClean="0">
                <a:latin typeface="Century" panose="02040604050505020304" pitchFamily="18" charset="0"/>
              </a:rPr>
              <a:t>Con material reciclado crea un móvil de invierno, puedes hacer nubes,  gotas de lluvia, paraguas.</a:t>
            </a:r>
            <a:r>
              <a:rPr lang="es-VE" sz="4800" b="1" dirty="0" smtClean="0">
                <a:latin typeface="Century" panose="02040604050505020304" pitchFamily="18" charset="0"/>
              </a:rPr>
              <a:t> </a:t>
            </a:r>
            <a:endParaRPr lang="es-VE" sz="4800" b="1" dirty="0" smtClean="0">
              <a:latin typeface="Century" panose="020406040505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476" y="1196752"/>
            <a:ext cx="2902945" cy="532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4583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-3636912" y="45785"/>
            <a:ext cx="93610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100" dirty="0" smtClean="0">
                <a:latin typeface="Century" panose="02040604050505020304" pitchFamily="18" charset="0"/>
              </a:rPr>
              <a:t>Sala Cuna y Jardín Infantil</a:t>
            </a:r>
          </a:p>
          <a:p>
            <a:pPr algn="ctr"/>
            <a:r>
              <a:rPr lang="es-VE" sz="1100" dirty="0" smtClean="0">
                <a:latin typeface="Century" panose="02040604050505020304" pitchFamily="18" charset="0"/>
              </a:rPr>
              <a:t>“Pastorcitos de María”</a:t>
            </a:r>
          </a:p>
        </p:txBody>
      </p:sp>
      <p:pic>
        <p:nvPicPr>
          <p:cNvPr id="5" name="Imagen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183" y="53279"/>
            <a:ext cx="726476" cy="53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9" r="28187"/>
          <a:stretch/>
        </p:blipFill>
        <p:spPr bwMode="auto">
          <a:xfrm rot="2962856" flipH="1">
            <a:off x="2240867" y="1306296"/>
            <a:ext cx="4777264" cy="628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-108520" y="920333"/>
            <a:ext cx="93610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600" b="1" dirty="0" smtClean="0">
                <a:latin typeface="Century" panose="02040604050505020304" pitchFamily="18" charset="0"/>
              </a:rPr>
              <a:t>Pintura de </a:t>
            </a:r>
            <a:r>
              <a:rPr lang="es-VE" sz="2600" b="1" dirty="0" smtClean="0">
                <a:latin typeface="Century" panose="02040604050505020304" pitchFamily="18" charset="0"/>
              </a:rPr>
              <a:t>un </a:t>
            </a:r>
            <a:r>
              <a:rPr lang="es-VE" sz="2600" b="1" dirty="0" smtClean="0">
                <a:latin typeface="Century" panose="02040604050505020304" pitchFamily="18" charset="0"/>
              </a:rPr>
              <a:t>paragua con crayones </a:t>
            </a:r>
            <a:endParaRPr lang="es-VE" sz="2600" b="1" dirty="0" smtClean="0"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8823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</TotalTime>
  <Words>215</Words>
  <Application>Microsoft Office PowerPoint</Application>
  <PresentationFormat>Presentación en pantalla (4:3)</PresentationFormat>
  <Paragraphs>31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Administrador</dc:creator>
  <cp:lastModifiedBy>Fernando Rulie</cp:lastModifiedBy>
  <cp:revision>42</cp:revision>
  <dcterms:created xsi:type="dcterms:W3CDTF">2020-03-19T23:01:49Z</dcterms:created>
  <dcterms:modified xsi:type="dcterms:W3CDTF">2020-06-22T23:17:27Z</dcterms:modified>
</cp:coreProperties>
</file>